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0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8625" y="2227385"/>
            <a:ext cx="10353762" cy="970450"/>
          </a:xfrm>
        </p:spPr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10647"/>
              <a:ext cx="8562872" cy="4448158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3587262"/>
            <a:ext cx="1090244" cy="21102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4-4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469744" y="1052051"/>
            <a:ext cx="8896186" cy="4495841"/>
            <a:chOff x="1177174" y="1062964"/>
            <a:chExt cx="8896186" cy="4495841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44767" cy="449584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094314" y="2583131"/>
            <a:ext cx="5616540" cy="795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46397"/>
            <a:ext cx="5493449" cy="844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4" y="4386817"/>
            <a:ext cx="5917024" cy="91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60965" y="721605"/>
            <a:ext cx="8896186" cy="5354303"/>
            <a:chOff x="1177174" y="204503"/>
            <a:chExt cx="8896186" cy="5354303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204504"/>
              <a:ext cx="8562872" cy="5354302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204503"/>
              <a:ext cx="8562872" cy="53543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C4927-82CA-463D-B3FF-3FC9D969B472}"/>
              </a:ext>
            </a:extLst>
          </p:cNvPr>
          <p:cNvSpPr txBox="1"/>
          <p:nvPr/>
        </p:nvSpPr>
        <p:spPr>
          <a:xfrm>
            <a:off x="9549585" y="3151343"/>
            <a:ext cx="256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頁尾區</a:t>
            </a:r>
            <a:endParaRPr lang="en-US" altLang="zh-TW" sz="2400" dirty="0"/>
          </a:p>
          <a:p>
            <a:r>
              <a:rPr lang="zh-TW" altLang="en-US" sz="2400" dirty="0"/>
              <a:t>聯絡訊息</a:t>
            </a:r>
            <a:endParaRPr lang="en-US" altLang="zh-TW" sz="2400" dirty="0"/>
          </a:p>
          <a:p>
            <a:r>
              <a:rPr lang="zh-TW" altLang="en-US" sz="2400" dirty="0"/>
              <a:t>申明、分享等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3DCBBD-6F9D-455D-AAB3-17A7E25466A5}"/>
              </a:ext>
            </a:extLst>
          </p:cNvPr>
          <p:cNvSpPr txBox="1"/>
          <p:nvPr/>
        </p:nvSpPr>
        <p:spPr>
          <a:xfrm>
            <a:off x="9357151" y="225860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聯絡資料區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B614CE-1825-4B45-BA3D-9CCC9BE5C9C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736353" y="2511366"/>
            <a:ext cx="4620798" cy="60799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0926E6-4386-48CC-846D-3207B972B93D}"/>
              </a:ext>
            </a:extLst>
          </p:cNvPr>
          <p:cNvSpPr txBox="1"/>
          <p:nvPr/>
        </p:nvSpPr>
        <p:spPr>
          <a:xfrm>
            <a:off x="9627770" y="516459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申明區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DD350B1-33D9-414E-8804-086D3D11F6B2}"/>
              </a:ext>
            </a:extLst>
          </p:cNvPr>
          <p:cNvCxnSpPr>
            <a:cxnSpLocks/>
          </p:cNvCxnSpPr>
          <p:nvPr/>
        </p:nvCxnSpPr>
        <p:spPr>
          <a:xfrm flipV="1">
            <a:off x="8213844" y="5352193"/>
            <a:ext cx="1335741" cy="976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5AB289-DF60-4E13-828D-E4441BE1C590}"/>
              </a:ext>
            </a:extLst>
          </p:cNvPr>
          <p:cNvSpPr txBox="1"/>
          <p:nvPr/>
        </p:nvSpPr>
        <p:spPr>
          <a:xfrm>
            <a:off x="9549585" y="453539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分享區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2375F1-5CC3-4039-BDA0-8A2F8F660C94}"/>
              </a:ext>
            </a:extLst>
          </p:cNvPr>
          <p:cNvCxnSpPr>
            <a:cxnSpLocks/>
          </p:cNvCxnSpPr>
          <p:nvPr/>
        </p:nvCxnSpPr>
        <p:spPr>
          <a:xfrm>
            <a:off x="6967621" y="4731172"/>
            <a:ext cx="2581964" cy="437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2C1CF7-8022-47B7-B97E-1BE64D7DF728}"/>
              </a:ext>
            </a:extLst>
          </p:cNvPr>
          <p:cNvSpPr txBox="1"/>
          <p:nvPr/>
        </p:nvSpPr>
        <p:spPr>
          <a:xfrm>
            <a:off x="9549585" y="5661355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設計者</a:t>
            </a:r>
            <a:r>
              <a:rPr lang="en-US" altLang="zh-TW" sz="2400" dirty="0"/>
              <a:t>(</a:t>
            </a:r>
            <a:r>
              <a:rPr lang="zh-TW" altLang="en-US" sz="2400" dirty="0"/>
              <a:t>頁尾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9BFC83F-A7FF-4099-A70A-3736AB7376E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69773" y="5892188"/>
            <a:ext cx="207981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矩形: 圓角 61">
            <a:extLst>
              <a:ext uri="{FF2B5EF4-FFF2-40B4-BE49-F238E27FC236}">
                <a16:creationId xmlns:a16="http://schemas.microsoft.com/office/drawing/2014/main" id="{1D4AB0C6-D7C1-49D1-AAA4-C94799429521}"/>
              </a:ext>
            </a:extLst>
          </p:cNvPr>
          <p:cNvSpPr/>
          <p:nvPr/>
        </p:nvSpPr>
        <p:spPr>
          <a:xfrm>
            <a:off x="1064899" y="5091297"/>
            <a:ext cx="7148945" cy="608267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62">
            <a:extLst>
              <a:ext uri="{FF2B5EF4-FFF2-40B4-BE49-F238E27FC236}">
                <a16:creationId xmlns:a16="http://schemas.microsoft.com/office/drawing/2014/main" id="{6CF550CD-5E7E-4B69-80BA-CA5CBCDA41E4}"/>
              </a:ext>
            </a:extLst>
          </p:cNvPr>
          <p:cNvSpPr/>
          <p:nvPr/>
        </p:nvSpPr>
        <p:spPr>
          <a:xfrm>
            <a:off x="1064899" y="4483096"/>
            <a:ext cx="5902036" cy="56794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63">
            <a:extLst>
              <a:ext uri="{FF2B5EF4-FFF2-40B4-BE49-F238E27FC236}">
                <a16:creationId xmlns:a16="http://schemas.microsoft.com/office/drawing/2014/main" id="{6B4F7D6B-1DE2-49C7-8CD8-C83220385406}"/>
              </a:ext>
            </a:extLst>
          </p:cNvPr>
          <p:cNvSpPr/>
          <p:nvPr/>
        </p:nvSpPr>
        <p:spPr>
          <a:xfrm>
            <a:off x="1857868" y="5700178"/>
            <a:ext cx="5611905" cy="38402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2B3B0BD3-92B4-4E7A-977D-7F48ADE27217}"/>
              </a:ext>
            </a:extLst>
          </p:cNvPr>
          <p:cNvSpPr/>
          <p:nvPr/>
        </p:nvSpPr>
        <p:spPr>
          <a:xfrm>
            <a:off x="1245008" y="1983285"/>
            <a:ext cx="3491345" cy="2272146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20" y="0"/>
            <a:ext cx="6008959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>
            <a:off x="9015734" y="488318"/>
            <a:ext cx="552884" cy="879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5FC9ED-3A73-419A-92C9-68BF655AB8C8}"/>
              </a:ext>
            </a:extLst>
          </p:cNvPr>
          <p:cNvSpPr txBox="1"/>
          <p:nvPr/>
        </p:nvSpPr>
        <p:spPr>
          <a:xfrm>
            <a:off x="977461" y="191473"/>
            <a:ext cx="88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Icon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F17E0-FF73-4968-B595-F3C10FE92A8E}"/>
              </a:ext>
            </a:extLst>
          </p:cNvPr>
          <p:cNvSpPr txBox="1"/>
          <p:nvPr/>
        </p:nvSpPr>
        <p:spPr>
          <a:xfrm>
            <a:off x="9568618" y="99932"/>
            <a:ext cx="240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導覽列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寶可夢球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863969" y="422031"/>
            <a:ext cx="1362808" cy="662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464225" y="379734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64675" y="388833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85434" y="870836"/>
            <a:ext cx="1041344" cy="1537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75629" y="80799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85435" y="1764574"/>
            <a:ext cx="1410619" cy="4159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75629" y="153257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96290" y="276462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8841002" y="3017391"/>
            <a:ext cx="927252" cy="5112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57129" y="2479014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185434" y="2894513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692711" y="3068515"/>
            <a:ext cx="1075543" cy="12236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185434" y="2894513"/>
            <a:ext cx="971004" cy="99382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1018" y="1240882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85434" y="4007932"/>
            <a:ext cx="1041344" cy="1537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75629" y="394509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85435" y="4901670"/>
            <a:ext cx="1410619" cy="4159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75629" y="466966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985939" y="782395"/>
            <a:ext cx="735079" cy="68932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301659" y="5938313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攻略導覽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23" y="0"/>
            <a:ext cx="6551154" cy="6858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23" y="0"/>
            <a:ext cx="6570754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41" y="0"/>
            <a:ext cx="6560717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>
          <a:xfrm>
            <a:off x="2469744" y="1491054"/>
            <a:ext cx="7919788" cy="417998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1887928"/>
            <a:ext cx="795416" cy="727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34090" y="239453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109806" y="3239906"/>
            <a:ext cx="753967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34090" y="301945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496299" y="413842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0049465" y="4369254"/>
            <a:ext cx="446834" cy="659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60630" y="786979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88935" y="1202478"/>
            <a:ext cx="359938" cy="38712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10197041" y="88510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9900138" y="1115934"/>
            <a:ext cx="298654" cy="6864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"/>
          <a:stretch/>
        </p:blipFill>
        <p:spPr>
          <a:xfrm>
            <a:off x="3745313" y="0"/>
            <a:ext cx="4701373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3311555" y="2089380"/>
            <a:ext cx="1198899" cy="32265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1275569" y="2295913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遊戲主體介面</a:t>
            </a:r>
            <a:endParaRPr lang="zh-TW" altLang="en-US" sz="2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3311555" y="394544"/>
            <a:ext cx="763043" cy="499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501162" y="238679"/>
            <a:ext cx="320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ICON</a:t>
            </a:r>
            <a:r>
              <a:rPr lang="zh-TW" altLang="en-US" sz="2400" dirty="0" smtClean="0"/>
              <a:t>區</a:t>
            </a:r>
            <a:endParaRPr lang="en-US" altLang="zh-TW" sz="2400" dirty="0" smtClean="0"/>
          </a:p>
          <a:p>
            <a:r>
              <a:rPr lang="zh-TW" altLang="en-US" sz="2400" dirty="0" smtClean="0"/>
              <a:t>左至</a:t>
            </a:r>
            <a:r>
              <a:rPr lang="zh-TW" altLang="en-US" sz="2400" dirty="0"/>
              <a:t>右</a:t>
            </a:r>
            <a:r>
              <a:rPr lang="zh-TW" altLang="en-US" sz="2400" dirty="0" smtClean="0"/>
              <a:t>為：</a:t>
            </a:r>
            <a:endParaRPr lang="en-US" altLang="zh-TW" sz="2400" dirty="0" smtClean="0"/>
          </a:p>
          <a:p>
            <a:r>
              <a:rPr lang="zh-TW" altLang="en-US" sz="2400" dirty="0" smtClean="0"/>
              <a:t>回首頁、操作說明、</a:t>
            </a:r>
            <a:r>
              <a:rPr lang="zh-TW" altLang="en-US" sz="2400" dirty="0"/>
              <a:t>攻</a:t>
            </a:r>
            <a:r>
              <a:rPr lang="zh-TW" altLang="en-US" sz="2400" dirty="0" smtClean="0"/>
              <a:t>略、隱藏</a:t>
            </a:r>
            <a:r>
              <a:rPr lang="en-US" altLang="zh-TW" sz="2400" dirty="0" smtClean="0"/>
              <a:t>ICO</a:t>
            </a:r>
            <a:r>
              <a:rPr lang="en-US" altLang="zh-TW" sz="2400" dirty="0"/>
              <a:t>N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3279182" y="5249008"/>
            <a:ext cx="1134556" cy="1532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1203467" y="518169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遊戲操作說明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8326315" y="5181698"/>
            <a:ext cx="659424" cy="673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8985600" y="5018175"/>
            <a:ext cx="275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可切換至下頁說明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9027213" y="192512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遊戲介面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741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90" y="0"/>
            <a:ext cx="6586345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2198077" y="5213838"/>
            <a:ext cx="1670538" cy="2461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9099262" y="5106703"/>
            <a:ext cx="534782" cy="5158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9634044" y="5625596"/>
            <a:ext cx="275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可切換至下頁說明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573213" y="1749536"/>
            <a:ext cx="557806" cy="11231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122015" y="490901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遊戲操作說明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98077" y="2153750"/>
            <a:ext cx="1732085" cy="30380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-33048" y="2625274"/>
            <a:ext cx="275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可切換至上頁說明</a:t>
            </a:r>
            <a:endParaRPr lang="zh-TW" altLang="en-US" sz="24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2573213" y="2872681"/>
            <a:ext cx="497293" cy="22340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9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91358" y="2228851"/>
            <a:ext cx="10251831" cy="3055326"/>
            <a:chOff x="953965" y="927589"/>
            <a:chExt cx="10251831" cy="3055326"/>
          </a:xfrm>
        </p:grpSpPr>
        <p:sp>
          <p:nvSpPr>
            <p:cNvPr id="5" name="圓角矩形 4"/>
            <p:cNvSpPr/>
            <p:nvPr/>
          </p:nvSpPr>
          <p:spPr>
            <a:xfrm>
              <a:off x="5164283" y="927589"/>
              <a:ext cx="1820008" cy="729761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首頁</a:t>
              </a:r>
              <a:endParaRPr lang="zh-TW" altLang="en-US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953965" y="3253149"/>
              <a:ext cx="10251831" cy="729766"/>
              <a:chOff x="212481" y="2365126"/>
              <a:chExt cx="11965049" cy="729766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212481" y="2365131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Play</a:t>
                </a:r>
                <a:endParaRPr lang="zh-TW" alt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圓角矩形 6"/>
              <p:cNvSpPr/>
              <p:nvPr/>
            </p:nvSpPr>
            <p:spPr>
              <a:xfrm>
                <a:off x="2241489" y="2365130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Github</a:t>
                </a:r>
                <a:endParaRPr lang="zh-TW" alt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4270497" y="2365126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特</a:t>
                </a:r>
                <a:r>
                  <a:rPr lang="zh-TW" alt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色</a:t>
                </a:r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6299505" y="2365126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按鍵</a:t>
                </a:r>
                <a:r>
                  <a:rPr lang="zh-TW" altLang="en-US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說明</a:t>
                </a:r>
                <a:endParaRPr lang="zh-TW" alt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圓角矩形 9"/>
              <p:cNvSpPr/>
              <p:nvPr/>
            </p:nvSpPr>
            <p:spPr>
              <a:xfrm>
                <a:off x="8328513" y="2365127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攻略</a:t>
                </a: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10357522" y="2365126"/>
                <a:ext cx="1820008" cy="729761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聯絡方</a:t>
                </a:r>
                <a:r>
                  <a:rPr lang="zh-TW" altLang="en-US" sz="2400" dirty="0">
                    <a:solidFill>
                      <a:schemeClr val="accent1">
                        <a:lumMod val="50000"/>
                      </a:schemeClr>
                    </a:solidFill>
                  </a:rPr>
                  <a:t>式</a:t>
                </a:r>
              </a:p>
            </p:txBody>
          </p:sp>
        </p:grpSp>
        <p:sp>
          <p:nvSpPr>
            <p:cNvPr id="13" name="等腰三角形 12"/>
            <p:cNvSpPr/>
            <p:nvPr/>
          </p:nvSpPr>
          <p:spPr>
            <a:xfrm>
              <a:off x="1827184" y="1657350"/>
              <a:ext cx="8449408" cy="1340827"/>
            </a:xfrm>
            <a:prstGeom prst="triangl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883132" y="738348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網頁架構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71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4911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6000" dirty="0" smtClean="0"/>
              <a:t>設</a:t>
            </a:r>
            <a:r>
              <a:rPr lang="zh-TW" altLang="en-US" sz="6000" dirty="0"/>
              <a:t>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sz="6000" dirty="0" smtClean="0"/>
              <a:t>文字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477715"/>
            <a:ext cx="10353762" cy="970450"/>
          </a:xfrm>
        </p:spPr>
        <p:txBody>
          <a:bodyPr>
            <a:noAutofit/>
          </a:bodyPr>
          <a:lstStyle/>
          <a:p>
            <a:pPr algn="l"/>
            <a:r>
              <a:rPr lang="en-US" altLang="zh-TW" sz="6000" dirty="0" smtClean="0">
                <a:effectLst/>
              </a:rPr>
              <a:t>ICONS</a:t>
            </a:r>
            <a:endParaRPr lang="zh-TW" altLang="en-US" sz="6000" dirty="0">
              <a:effectLst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913795" y="1907931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3237475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849630"/>
            <a:ext cx="6835702" cy="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</a:t>
            </a:r>
            <a:r>
              <a:rPr lang="zh-TW" altLang="en-US" sz="2000" dirty="0" smtClean="0"/>
              <a:t>背景</a:t>
            </a:r>
            <a:r>
              <a:rPr lang="zh-TW" altLang="en-US" sz="2000" dirty="0" smtClean="0"/>
              <a:t>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06584" y="1338691"/>
            <a:ext cx="8795689" cy="5300351"/>
            <a:chOff x="1076923" y="775983"/>
            <a:chExt cx="8795689" cy="5300351"/>
          </a:xfrm>
        </p:grpSpPr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7090" y="3442294"/>
              <a:ext cx="315522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" r="426"/>
            <a:stretch/>
          </p:blipFill>
          <p:spPr>
            <a:xfrm>
              <a:off x="1076923" y="775983"/>
              <a:ext cx="8497765" cy="5300351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076923" y="1578146"/>
              <a:ext cx="8497765" cy="4498188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22960" y="3379137"/>
            <a:ext cx="2966526" cy="104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22961" y="4128333"/>
            <a:ext cx="2465362" cy="175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22960" y="1947841"/>
            <a:ext cx="503816" cy="21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>
            <a:off x="9182787" y="1939049"/>
            <a:ext cx="552884" cy="879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258912" y="5628741"/>
            <a:ext cx="1592870" cy="2436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913076" y="4706395"/>
            <a:ext cx="1889197" cy="18191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 flipV="1">
            <a:off x="9080308" y="3246148"/>
            <a:ext cx="721965" cy="11748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22960" y="4763613"/>
            <a:ext cx="4039188" cy="80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5FC9ED-3A73-419A-92C9-68BF655AB8C8}"/>
              </a:ext>
            </a:extLst>
          </p:cNvPr>
          <p:cNvSpPr txBox="1"/>
          <p:nvPr/>
        </p:nvSpPr>
        <p:spPr>
          <a:xfrm>
            <a:off x="34018" y="1659789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Icon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3A334A9-557E-4689-93A5-8861C6805E5A}"/>
              </a:ext>
            </a:extLst>
          </p:cNvPr>
          <p:cNvSpPr txBox="1"/>
          <p:nvPr/>
        </p:nvSpPr>
        <p:spPr>
          <a:xfrm>
            <a:off x="0" y="3164545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414D59-DDA7-41CF-B883-61B1551F2AB2}"/>
              </a:ext>
            </a:extLst>
          </p:cNvPr>
          <p:cNvSpPr txBox="1"/>
          <p:nvPr/>
        </p:nvSpPr>
        <p:spPr>
          <a:xfrm>
            <a:off x="0" y="389750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ABA9ABC-2557-41F9-9042-FDDA62744336}"/>
              </a:ext>
            </a:extLst>
          </p:cNvPr>
          <p:cNvSpPr txBox="1"/>
          <p:nvPr/>
        </p:nvSpPr>
        <p:spPr>
          <a:xfrm>
            <a:off x="34018" y="4636206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54F17E0-FF73-4968-B595-F3C10FE92A8E}"/>
              </a:ext>
            </a:extLst>
          </p:cNvPr>
          <p:cNvSpPr txBox="1"/>
          <p:nvPr/>
        </p:nvSpPr>
        <p:spPr>
          <a:xfrm>
            <a:off x="9735671" y="1550663"/>
            <a:ext cx="240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導覽列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寶可夢球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C8450B3-FFE3-43DA-B753-FC7A8EBFE819}"/>
              </a:ext>
            </a:extLst>
          </p:cNvPr>
          <p:cNvSpPr txBox="1"/>
          <p:nvPr/>
        </p:nvSpPr>
        <p:spPr>
          <a:xfrm>
            <a:off x="9776892" y="2980852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背景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381CD52-BC57-4FA9-865D-421091253ADF}"/>
              </a:ext>
            </a:extLst>
          </p:cNvPr>
          <p:cNvSpPr txBox="1"/>
          <p:nvPr/>
        </p:nvSpPr>
        <p:spPr>
          <a:xfrm>
            <a:off x="9770839" y="3626210"/>
            <a:ext cx="3507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主題區</a:t>
            </a:r>
            <a:endParaRPr lang="en-US" altLang="zh-TW" sz="2400" dirty="0"/>
          </a:p>
          <a:p>
            <a:r>
              <a:rPr lang="zh-TW" altLang="en-US" sz="2400" dirty="0"/>
              <a:t>所有特性及簡介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EF1D734-B64C-4045-A4FB-7795D822087F}"/>
              </a:ext>
            </a:extLst>
          </p:cNvPr>
          <p:cNvSpPr txBox="1"/>
          <p:nvPr/>
        </p:nvSpPr>
        <p:spPr>
          <a:xfrm>
            <a:off x="9851782" y="5422268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特性簡介區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2C1F910-4C15-47F9-87FF-661EDE327EC8}"/>
              </a:ext>
            </a:extLst>
          </p:cNvPr>
          <p:cNvSpPr txBox="1"/>
          <p:nvPr/>
        </p:nvSpPr>
        <p:spPr>
          <a:xfrm>
            <a:off x="9802273" y="449375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主題內文區</a:t>
            </a:r>
          </a:p>
        </p:txBody>
      </p:sp>
      <p:sp>
        <p:nvSpPr>
          <p:cNvPr id="23" name="矩形 22"/>
          <p:cNvSpPr/>
          <p:nvPr/>
        </p:nvSpPr>
        <p:spPr>
          <a:xfrm>
            <a:off x="170028" y="209650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85391" cy="4495841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FB02A-9C5E-4EE2-A14E-B0624AC411A9}"/>
              </a:ext>
            </a:extLst>
          </p:cNvPr>
          <p:cNvSpPr txBox="1"/>
          <p:nvPr/>
        </p:nvSpPr>
        <p:spPr>
          <a:xfrm>
            <a:off x="10051075" y="2581664"/>
            <a:ext cx="238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特性區 </a:t>
            </a:r>
            <a:r>
              <a:rPr lang="en-US" altLang="zh-TW" sz="2400" dirty="0"/>
              <a:t>(</a:t>
            </a:r>
            <a:r>
              <a:rPr lang="zh-TW" altLang="en-US" sz="2400" dirty="0"/>
              <a:t>主要的形象、特性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Z</a:t>
            </a:r>
            <a:r>
              <a:rPr lang="zh-TW" altLang="en-US" sz="2400" dirty="0"/>
              <a:t>型設計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7C2150-7E2D-4CD4-A4F2-1AECF67D11E7}"/>
              </a:ext>
            </a:extLst>
          </p:cNvPr>
          <p:cNvSpPr txBox="1"/>
          <p:nvPr/>
        </p:nvSpPr>
        <p:spPr>
          <a:xfrm>
            <a:off x="10132623" y="1315186"/>
            <a:ext cx="131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區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8B36F44-4D16-4F92-ADB5-B32B80B383CB}"/>
              </a:ext>
            </a:extLst>
          </p:cNvPr>
          <p:cNvCxnSpPr>
            <a:cxnSpLocks/>
          </p:cNvCxnSpPr>
          <p:nvPr/>
        </p:nvCxnSpPr>
        <p:spPr>
          <a:xfrm>
            <a:off x="9568855" y="1562542"/>
            <a:ext cx="504505" cy="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C061EBD-74E1-45B2-8C7A-C8F574A7D5CB}"/>
              </a:ext>
            </a:extLst>
          </p:cNvPr>
          <p:cNvCxnSpPr>
            <a:cxnSpLocks/>
          </p:cNvCxnSpPr>
          <p:nvPr/>
        </p:nvCxnSpPr>
        <p:spPr>
          <a:xfrm flipH="1" flipV="1">
            <a:off x="866379" y="3324048"/>
            <a:ext cx="4592231" cy="26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25846C-6860-499A-A3DC-806DFFD159BD}"/>
              </a:ext>
            </a:extLst>
          </p:cNvPr>
          <p:cNvSpPr txBox="1"/>
          <p:nvPr/>
        </p:nvSpPr>
        <p:spPr>
          <a:xfrm>
            <a:off x="94487" y="3080051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</p:cNvCxnSpPr>
          <p:nvPr/>
        </p:nvCxnSpPr>
        <p:spPr>
          <a:xfrm flipH="1" flipV="1">
            <a:off x="888664" y="2377739"/>
            <a:ext cx="4967013" cy="3427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100417" y="2119999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415B25-17FA-4E92-98A1-5F46F17B373D}"/>
              </a:ext>
            </a:extLst>
          </p:cNvPr>
          <p:cNvCxnSpPr>
            <a:cxnSpLocks/>
          </p:cNvCxnSpPr>
          <p:nvPr/>
        </p:nvCxnSpPr>
        <p:spPr>
          <a:xfrm flipH="1">
            <a:off x="888664" y="4064278"/>
            <a:ext cx="5934276" cy="103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AA3459-2BBE-4218-AFD3-0872481B0A8C}"/>
              </a:ext>
            </a:extLst>
          </p:cNvPr>
          <p:cNvSpPr txBox="1"/>
          <p:nvPr/>
        </p:nvSpPr>
        <p:spPr>
          <a:xfrm>
            <a:off x="172801" y="3954237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AC1B08-DB50-44CE-811D-4FA9BDA1A088}"/>
              </a:ext>
            </a:extLst>
          </p:cNvPr>
          <p:cNvSpPr txBox="1"/>
          <p:nvPr/>
        </p:nvSpPr>
        <p:spPr>
          <a:xfrm>
            <a:off x="10214095" y="4586806"/>
            <a:ext cx="12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03D7498-8666-4AE4-87BF-E555BA832928}"/>
              </a:ext>
            </a:extLst>
          </p:cNvPr>
          <p:cNvCxnSpPr>
            <a:cxnSpLocks/>
          </p:cNvCxnSpPr>
          <p:nvPr/>
        </p:nvCxnSpPr>
        <p:spPr>
          <a:xfrm flipV="1">
            <a:off x="9150195" y="4991234"/>
            <a:ext cx="923165" cy="2214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16999" y="5788476"/>
            <a:ext cx="1979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>
            <a:off x="983205" y="5205380"/>
            <a:ext cx="342900" cy="48307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401129" y="984737"/>
            <a:ext cx="8844268" cy="4451305"/>
            <a:chOff x="1072662" y="984737"/>
            <a:chExt cx="8844268" cy="445130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3616" y="3138130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" t="1557" r="961" b="963"/>
            <a:stretch/>
          </p:blipFill>
          <p:spPr>
            <a:xfrm>
              <a:off x="1072662" y="984737"/>
              <a:ext cx="8510954" cy="445130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72662" y="984737"/>
              <a:ext cx="8510954" cy="4451305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4" y="879335"/>
            <a:ext cx="1556449" cy="16860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501695"/>
            <a:ext cx="923192" cy="21958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F5E319E-8D9F-4568-AAA3-1B8026E6D6A4}"/>
              </a:ext>
            </a:extLst>
          </p:cNvPr>
          <p:cNvCxnSpPr>
            <a:cxnSpLocks/>
          </p:cNvCxnSpPr>
          <p:nvPr/>
        </p:nvCxnSpPr>
        <p:spPr>
          <a:xfrm flipH="1">
            <a:off x="3930162" y="3974228"/>
            <a:ext cx="77805" cy="19517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544F07-D4F6-4CD3-91B6-6A8DD2D39B00}"/>
              </a:ext>
            </a:extLst>
          </p:cNvPr>
          <p:cNvSpPr txBox="1"/>
          <p:nvPr/>
        </p:nvSpPr>
        <p:spPr>
          <a:xfrm>
            <a:off x="2791558" y="6051289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背景區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364826" y="1215570"/>
            <a:ext cx="880571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558650" y="1154323"/>
            <a:ext cx="8765138" cy="4393216"/>
            <a:chOff x="1177174" y="1165589"/>
            <a:chExt cx="8765138" cy="439321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998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165589"/>
              <a:ext cx="8431824" cy="439321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65589"/>
              <a:ext cx="8431824" cy="4393216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2094313" y="2662666"/>
            <a:ext cx="6024451" cy="1135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21626"/>
            <a:ext cx="5691942" cy="1091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3" y="4063288"/>
            <a:ext cx="6024451" cy="4151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4" y="1085849"/>
            <a:ext cx="8562872" cy="43866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177174" y="1062965"/>
            <a:ext cx="8896186" cy="4427020"/>
            <a:chOff x="1177174" y="1062965"/>
            <a:chExt cx="8896186" cy="442702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5"/>
              <a:ext cx="8562872" cy="4427020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02162" y="4413738"/>
            <a:ext cx="1639581" cy="314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5" y="879336"/>
            <a:ext cx="1389183" cy="18023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675185"/>
            <a:ext cx="1512276" cy="20223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4-1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9337431" y="1584902"/>
            <a:ext cx="907966" cy="12080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72" y="1084055"/>
              <a:ext cx="8505174" cy="4471861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3" y="4141177"/>
            <a:ext cx="1969475" cy="15563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4-2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5"/>
              <a:ext cx="8562872" cy="4495840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4009292"/>
            <a:ext cx="1142998" cy="16882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4-3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463</TotalTime>
  <Words>964</Words>
  <Application>Microsoft Office PowerPoint</Application>
  <PresentationFormat>寬螢幕</PresentationFormat>
  <Paragraphs>212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微軟正黑體</vt:lpstr>
      <vt:lpstr>Arial</vt:lpstr>
      <vt:lpstr>Calisto MT</vt:lpstr>
      <vt:lpstr>Trebuchet MS</vt:lpstr>
      <vt:lpstr>Wingdings 2</vt:lpstr>
      <vt:lpstr>石板</vt:lpstr>
      <vt:lpstr>網頁設計-期中專題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</vt:lpstr>
      <vt:lpstr>文字</vt:lpstr>
      <vt:lpstr>ICONS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34</cp:revision>
  <dcterms:created xsi:type="dcterms:W3CDTF">2018-04-23T08:40:31Z</dcterms:created>
  <dcterms:modified xsi:type="dcterms:W3CDTF">2018-04-24T05:55:54Z</dcterms:modified>
</cp:coreProperties>
</file>